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61" r:id="rId2"/>
  </p:sldIdLst>
  <p:sldSz cx="6858000" cy="9906000" type="A4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9900"/>
    <a:srgbClr val="FF9999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683" y="-1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56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80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70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25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14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8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9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87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20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0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22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2D71-8C3C-4E8A-9FED-2C37D650B5F4}" type="datetimeFigureOut">
              <a:rPr lang="zh-TW" altLang="en-US" smtClean="0"/>
              <a:t>2019/11/7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06F0-A441-4FF2-8696-9C68C10B91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107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jpg"/><Relationship Id="rId5" Type="http://schemas.microsoft.com/office/2007/relationships/hdphoto" Target="../media/hdphoto1.wdp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淡綠色背景"/>
          <p:cNvSpPr/>
          <p:nvPr/>
        </p:nvSpPr>
        <p:spPr>
          <a:xfrm>
            <a:off x="526" y="-19050"/>
            <a:ext cx="6857474" cy="10310473"/>
          </a:xfrm>
          <a:prstGeom prst="rect">
            <a:avLst/>
          </a:prstGeom>
          <a:gradFill>
            <a:gsLst>
              <a:gs pos="0">
                <a:srgbClr val="DDFFF0"/>
              </a:gs>
              <a:gs pos="5100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path path="circle">
              <a:fillToRect l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" y="-42480"/>
            <a:ext cx="6862466" cy="10306050"/>
          </a:xfrm>
          <a:prstGeom prst="rect">
            <a:avLst/>
          </a:prstGeom>
          <a:noFill/>
        </p:spPr>
      </p:pic>
      <p:pic>
        <p:nvPicPr>
          <p:cNvPr id="1042" name="Picture 18" descr="ãcounter iconãçåçæå°çµæ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021" y="-45759"/>
            <a:ext cx="977108" cy="9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788328" y="646219"/>
            <a:ext cx="3980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</a:t>
            </a:r>
            <a:r>
              <a:rPr lang="zh-TW" altLang="en-US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遠傳        櫃台</a:t>
            </a:r>
            <a:endParaRPr lang="en-US" altLang="zh-TW" sz="28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44" name="Picture 20" descr="ãe iconãçåçæå°çµæ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037" y="559348"/>
            <a:ext cx="617532" cy="61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61431" y="7908061"/>
            <a:ext cx="390258" cy="33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文字方塊 14"/>
          <p:cNvSpPr txBox="1"/>
          <p:nvPr/>
        </p:nvSpPr>
        <p:spPr>
          <a:xfrm>
            <a:off x="249005" y="1328093"/>
            <a:ext cx="612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好友大募集抽獎活動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115902" y="1856656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加入好友即可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抽好禮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39567" y="9595454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遠傳電信</a:t>
            </a:r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吳</a:t>
            </a:r>
            <a:r>
              <a:rPr lang="zh-TW" altLang="en-US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經理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 </a:t>
            </a:r>
            <a:r>
              <a:rPr lang="en-US" altLang="zh-TW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0934-287-668</a:t>
            </a:r>
            <a:endParaRPr lang="zh-TW" altLang="en-US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30" name="Picture 6" descr="ãline@ãçåçæå°çµæ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5" y="2012831"/>
            <a:ext cx="1840730" cy="93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群組 6"/>
          <p:cNvGrpSpPr/>
          <p:nvPr/>
        </p:nvGrpSpPr>
        <p:grpSpPr>
          <a:xfrm>
            <a:off x="643850" y="7541343"/>
            <a:ext cx="5741183" cy="1974594"/>
            <a:chOff x="476672" y="3634296"/>
            <a:chExt cx="5741183" cy="2089109"/>
          </a:xfrm>
          <a:effectLst/>
        </p:grpSpPr>
        <p:sp>
          <p:nvSpPr>
            <p:cNvPr id="3" name="矩形 2"/>
            <p:cNvSpPr/>
            <p:nvPr/>
          </p:nvSpPr>
          <p:spPr>
            <a:xfrm>
              <a:off x="511197" y="3763152"/>
              <a:ext cx="5660994" cy="1910578"/>
            </a:xfrm>
            <a:prstGeom prst="rect">
              <a:avLst/>
            </a:prstGeom>
            <a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contrast="4000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1" name="半框架 1040"/>
            <p:cNvSpPr/>
            <p:nvPr/>
          </p:nvSpPr>
          <p:spPr>
            <a:xfrm>
              <a:off x="476672" y="3634296"/>
              <a:ext cx="510592" cy="864000"/>
            </a:xfrm>
            <a:prstGeom prst="halfFrame">
              <a:avLst/>
            </a:prstGeom>
            <a:gradFill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35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57" name="半框架 56"/>
            <p:cNvSpPr/>
            <p:nvPr/>
          </p:nvSpPr>
          <p:spPr>
            <a:xfrm flipH="1" flipV="1">
              <a:off x="5707263" y="4859405"/>
              <a:ext cx="510592" cy="864000"/>
            </a:xfrm>
            <a:prstGeom prst="halfFram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ãgift iconãçåçæå°çµæ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6697">
            <a:off x="2265702" y="1993926"/>
            <a:ext cx="902779" cy="90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文字方塊 28"/>
          <p:cNvSpPr txBox="1"/>
          <p:nvPr/>
        </p:nvSpPr>
        <p:spPr>
          <a:xfrm>
            <a:off x="759775" y="7620556"/>
            <a:ext cx="5625258" cy="173893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縣市政府員工</a:t>
            </a:r>
            <a:r>
              <a:rPr lang="en-US" altLang="zh-TW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眷屬</a:t>
            </a:r>
            <a:r>
              <a:rPr lang="en-US" altLang="zh-TW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親友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限定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1200"/>
              </a:spcAft>
              <a:buClr>
                <a:srgbClr val="C00000"/>
              </a:buClr>
            </a:pPr>
            <a:r>
              <a:rPr lang="zh-TW" altLang="en-US" b="1" dirty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官方</a:t>
            </a:r>
            <a:r>
              <a:rPr lang="en-US" altLang="zh-TW" b="1" dirty="0" smtClean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LINE@</a:t>
            </a:r>
            <a:r>
              <a:rPr lang="zh-TW" altLang="en-US" b="1" dirty="0" smtClean="0">
                <a:latin typeface="Arial Rounded MT Bold" panose="020F0704030504030204" pitchFamily="34" charset="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帳號專人為您服務，優惠好康一手掌握！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活動期間：即日起至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2019/11/30</a:t>
            </a:r>
          </a:p>
          <a:p>
            <a:pPr marL="285750" indent="-28575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抽獎時間：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2019/12/2 12:30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62" y="3338228"/>
            <a:ext cx="1926530" cy="2724235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3413992" y="3148105"/>
            <a:ext cx="30722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HPA-162WTW</a:t>
            </a:r>
          </a:p>
          <a:p>
            <a:pPr latinLnBrk="1"/>
            <a:r>
              <a:rPr lang="zh-TW" altLang="en-US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抗敏系列長效型清淨機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atinLnBrk="1"/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市價</a:t>
            </a:r>
            <a:r>
              <a:rPr lang="en-US" altLang="zh-TW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6990)</a:t>
            </a:r>
            <a:endParaRPr lang="en-US" altLang="zh-TW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21025"/>
              </p:ext>
            </p:extLst>
          </p:nvPr>
        </p:nvGraphicFramePr>
        <p:xfrm>
          <a:off x="442778" y="6009265"/>
          <a:ext cx="6152813" cy="154099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24836">
                  <a:extLst>
                    <a:ext uri="{9D8B030D-6E8A-4147-A177-3AD203B41FA5}">
                      <a16:colId xmlns:a16="http://schemas.microsoft.com/office/drawing/2014/main" xmlns="" val="3584177715"/>
                    </a:ext>
                  </a:extLst>
                </a:gridCol>
                <a:gridCol w="4578672">
                  <a:extLst>
                    <a:ext uri="{9D8B030D-6E8A-4147-A177-3AD203B41FA5}">
                      <a16:colId xmlns:a16="http://schemas.microsoft.com/office/drawing/2014/main" xmlns="" val="2735681826"/>
                    </a:ext>
                  </a:extLst>
                </a:gridCol>
                <a:gridCol w="649305">
                  <a:extLst>
                    <a:ext uri="{9D8B030D-6E8A-4147-A177-3AD203B41FA5}">
                      <a16:colId xmlns:a16="http://schemas.microsoft.com/office/drawing/2014/main" xmlns="" val="3946893540"/>
                    </a:ext>
                  </a:extLst>
                </a:gridCol>
              </a:tblGrid>
              <a:tr h="4807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貳獎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TWINBIRD-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強力手持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斜背兩用吸塵器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市價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$4,380)</a:t>
                      </a:r>
                      <a:endParaRPr lang="zh-TW" alt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498892"/>
                  </a:ext>
                </a:extLst>
              </a:tr>
              <a:tr h="5184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參獎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 err="1" smtClean="0">
                          <a:latin typeface="+mn-lt"/>
                          <a:ea typeface="微軟正黑體" panose="020B0604030504040204" pitchFamily="34" charset="-120"/>
                        </a:rPr>
                        <a:t>Kumamon</a:t>
                      </a:r>
                      <a:r>
                        <a:rPr lang="zh-TW" altLang="en-US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 雙層隔熱玻璃瓶 </a:t>
                      </a:r>
                      <a:r>
                        <a:rPr lang="en-US" altLang="zh-TW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市價</a:t>
                      </a:r>
                      <a:r>
                        <a:rPr lang="en-US" altLang="zh-TW" sz="1600" b="1" dirty="0" smtClean="0">
                          <a:latin typeface="+mn-lt"/>
                          <a:ea typeface="微軟正黑體" panose="020B0604030504040204" pitchFamily="34" charset="-120"/>
                        </a:rPr>
                        <a:t>$699)</a:t>
                      </a:r>
                      <a:r>
                        <a:rPr lang="zh-TW" altLang="en-US" sz="12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*顏色隨機出貨</a:t>
                      </a:r>
                      <a:endParaRPr lang="zh-TW" altLang="en-US" sz="1100" b="1" dirty="0" smtClean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93204593"/>
                  </a:ext>
                </a:extLst>
              </a:tr>
              <a:tr h="5418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rgbClr val="0000CC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肆獎</a:t>
                      </a:r>
                      <a:endParaRPr lang="zh-TW" altLang="en-US" sz="1600" b="1" dirty="0">
                        <a:solidFill>
                          <a:srgbClr val="0000CC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華納威秀電影票乙張 </a:t>
                      </a:r>
                      <a:r>
                        <a:rPr lang="en-US" altLang="zh-TW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市價</a:t>
                      </a:r>
                      <a:r>
                        <a:rPr lang="en-US" altLang="zh-TW" sz="1600" b="1" kern="100" dirty="0" smtClean="0">
                          <a:latin typeface="+mn-lt"/>
                          <a:ea typeface="微軟正黑體" panose="020B0604030504040204" pitchFamily="34" charset="-120"/>
                        </a:rPr>
                        <a:t>289)</a:t>
                      </a:r>
                      <a:r>
                        <a:rPr lang="zh-TW" altLang="en-US" sz="1200" b="1" dirty="0" smtClean="0">
                          <a:solidFill>
                            <a:srgbClr val="FF0000"/>
                          </a:solidFill>
                          <a:ea typeface="微軟正黑體" panose="020B0604030504040204" pitchFamily="34" charset="-120"/>
                        </a:rPr>
                        <a:t> *全台威秀影城適用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18210802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64" y="2836656"/>
            <a:ext cx="1679836" cy="1679836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608" y="4275829"/>
            <a:ext cx="1677240" cy="1337113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51721" y="2464640"/>
            <a:ext cx="3066723" cy="510044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2165884" y="3300320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頭獎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183504" y="2484997"/>
            <a:ext cx="2571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sz="20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@</a:t>
            </a:r>
            <a:r>
              <a:rPr lang="en-US" altLang="zh-TW" dirty="0" smtClean="0">
                <a:solidFill>
                  <a:srgbClr val="FF0000"/>
                </a:solidFill>
                <a:latin typeface="Arial Rounded MT Bold" panose="020F070403050403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vwn0222s</a:t>
            </a:r>
            <a:endParaRPr lang="en-US" altLang="zh-TW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3750613" y="4383316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參獎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24343" y="9642406"/>
            <a:ext cx="22894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4350">
              <a:defRPr/>
            </a:pPr>
            <a:r>
              <a:rPr lang="zh-TW" altLang="en-US" sz="1400" b="1" dirty="0" smtClean="0">
                <a:solidFill>
                  <a:srgbClr val="FF0000"/>
                </a:solidFill>
                <a:ea typeface="微軟正黑體" panose="020B0604030504040204" pitchFamily="34" charset="-120"/>
              </a:rPr>
              <a:t> *遠傳保留</a:t>
            </a:r>
            <a:r>
              <a:rPr lang="zh-TW" altLang="en-US" sz="1400" b="1" dirty="0">
                <a:solidFill>
                  <a:srgbClr val="FF0000"/>
                </a:solidFill>
                <a:ea typeface="微軟正黑體" panose="020B0604030504040204" pitchFamily="34" charset="-120"/>
              </a:rPr>
              <a:t>活動</a:t>
            </a:r>
            <a:r>
              <a:rPr lang="zh-TW" altLang="en-US" sz="1400" b="1" dirty="0" smtClean="0">
                <a:solidFill>
                  <a:srgbClr val="FF0000"/>
                </a:solidFill>
                <a:ea typeface="微軟正黑體" panose="020B0604030504040204" pitchFamily="34" charset="-120"/>
              </a:rPr>
              <a:t>修改之權利</a:t>
            </a:r>
            <a:endParaRPr lang="zh-TW" altLang="en-US" sz="1400" b="1" dirty="0">
              <a:solidFill>
                <a:srgbClr val="FF0000"/>
              </a:solidFill>
              <a:ea typeface="微軟正黑體" panose="020B0604030504040204" pitchFamily="34" charset="-120"/>
            </a:endParaRPr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09" y="4629369"/>
            <a:ext cx="1507227" cy="1195115"/>
          </a:xfrm>
          <a:prstGeom prst="rect">
            <a:avLst/>
          </a:prstGeom>
        </p:spPr>
      </p:pic>
      <p:sp>
        <p:nvSpPr>
          <p:cNvPr id="36" name="橢圓 35"/>
          <p:cNvSpPr/>
          <p:nvPr/>
        </p:nvSpPr>
        <p:spPr>
          <a:xfrm>
            <a:off x="274231" y="4540067"/>
            <a:ext cx="619550" cy="574606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ea typeface="微軟正黑體" panose="020B0604030504040204" pitchFamily="34" charset="-120"/>
              </a:rPr>
              <a:t>貳</a:t>
            </a:r>
            <a:r>
              <a:rPr lang="zh-TW" altLang="en-US" sz="2000" dirty="0" smtClean="0">
                <a:solidFill>
                  <a:schemeClr val="bg1"/>
                </a:solidFill>
                <a:ea typeface="微軟正黑體" panose="020B0604030504040204" pitchFamily="34" charset="-120"/>
              </a:rPr>
              <a:t>獎</a:t>
            </a:r>
            <a:endParaRPr lang="zh-TW" altLang="en-US" sz="1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340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4102</TotalTime>
  <Words>147</Words>
  <Application>Microsoft Office PowerPoint</Application>
  <PresentationFormat>A4 紙張 (210x297 公釐)</PresentationFormat>
  <Paragraphs>25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XD</cp:lastModifiedBy>
  <cp:revision>201</cp:revision>
  <cp:lastPrinted>2019-09-03T06:02:45Z</cp:lastPrinted>
  <dcterms:created xsi:type="dcterms:W3CDTF">2018-09-05T02:28:40Z</dcterms:created>
  <dcterms:modified xsi:type="dcterms:W3CDTF">2019-11-07T06:02:07Z</dcterms:modified>
</cp:coreProperties>
</file>